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84" r:id="rId1"/>
  </p:sldMasterIdLst>
  <p:notesMasterIdLst>
    <p:notesMasterId r:id="rId6"/>
  </p:notesMasterIdLst>
  <p:sldIdLst>
    <p:sldId id="256" r:id="rId2"/>
    <p:sldId id="261" r:id="rId3"/>
    <p:sldId id="260" r:id="rId4"/>
    <p:sldId id="258" r:id="rId5"/>
  </p:sldIdLst>
  <p:sldSz cx="6858000" cy="9144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610914B-258F-4B64-8760-763DAD26795F}">
          <p14:sldIdLst>
            <p14:sldId id="256"/>
            <p14:sldId id="261"/>
            <p14:sldId id="260"/>
          </p14:sldIdLst>
        </p14:section>
        <p14:section name="Раздел без заголовка" id="{48AFFC37-7B65-45CB-9C97-8F38DD769B5E}">
          <p14:sldIdLst>
            <p14:sldId id="258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0000"/>
    <a:srgbClr val="4204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588" autoAdjust="0"/>
    <p:restoredTop sz="94286" autoAdjust="0"/>
  </p:normalViewPr>
  <p:slideViewPr>
    <p:cSldViewPr>
      <p:cViewPr>
        <p:scale>
          <a:sx n="100" d="100"/>
          <a:sy n="100" d="100"/>
        </p:scale>
        <p:origin x="-1722" y="-10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9BE6DA-3B92-43E3-A1B5-D16F00B4848D}" type="datetimeFigureOut">
              <a:rPr lang="ru-RU" smtClean="0"/>
              <a:pPr/>
              <a:t>01.02.2020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30413" y="746125"/>
            <a:ext cx="279717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4B7103-5CBA-4587-9D24-D88B296AB7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930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030413" y="746125"/>
            <a:ext cx="2797175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B7103-5CBA-4587-9D24-D88B296AB7E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050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074420" y="479864"/>
            <a:ext cx="5554980" cy="1962912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074420" y="2466752"/>
            <a:ext cx="5554980" cy="23368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01.02.2020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91075" y="1885069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867882" y="1793355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143500" y="366186"/>
            <a:ext cx="1371600" cy="7802033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57250" y="366188"/>
            <a:ext cx="4171950" cy="7802033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712168" y="-72"/>
            <a:ext cx="514350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3794" y="3467100"/>
            <a:ext cx="4800600" cy="3048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33794" y="1422400"/>
            <a:ext cx="4800600" cy="2012949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1714500" y="0"/>
            <a:ext cx="5715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29241" y="3752875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806048" y="3661160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670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5706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01.02.2020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6880448"/>
            <a:ext cx="6172200" cy="1524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9758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4290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9758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01.02.2020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01.02.2020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1238" y="0"/>
            <a:ext cx="6096762" cy="9144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01.02.2020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89037"/>
            <a:ext cx="2857500" cy="154940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42900" y="1875952"/>
            <a:ext cx="2857500" cy="931333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42900" y="2844801"/>
            <a:ext cx="6115050" cy="532341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01.02.2020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5172" y="1422400"/>
            <a:ext cx="2057400" cy="26416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01.02.2020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71500" y="1422400"/>
            <a:ext cx="3429000" cy="6096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28650" y="1524005"/>
            <a:ext cx="3314700" cy="468604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297544" y="1272455"/>
            <a:ext cx="514350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3752750" y="1249048"/>
            <a:ext cx="486918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8650" y="6400800"/>
            <a:ext cx="3314700" cy="1016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611945" y="-1087896"/>
            <a:ext cx="1229165" cy="2185183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26613" y="28137"/>
            <a:ext cx="1276643" cy="2269588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37161" y="1406770"/>
            <a:ext cx="844288" cy="1470165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759655" y="-72"/>
            <a:ext cx="6098345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6706" y="366184"/>
            <a:ext cx="5623560" cy="1524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076706" y="1930400"/>
            <a:ext cx="5623560" cy="64008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2686050" y="8407400"/>
            <a:ext cx="1600200" cy="63500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02FC766-7B01-4D1A-8366-CEB4CE4C3223}" type="datetimeFigureOut">
              <a:rPr lang="ru-RU" smtClean="0"/>
              <a:pPr/>
              <a:t>01.02.2020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4286250" y="8407400"/>
            <a:ext cx="2171700" cy="63500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6460236" y="8407400"/>
            <a:ext cx="342900" cy="63500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wmf"/><Relationship Id="rId5" Type="http://schemas.openxmlformats.org/officeDocument/2006/relationships/image" Target="../media/image4.jpeg"/><Relationship Id="rId10" Type="http://schemas.openxmlformats.org/officeDocument/2006/relationships/image" Target="../media/image9.wmf"/><Relationship Id="rId4" Type="http://schemas.openxmlformats.org/officeDocument/2006/relationships/image" Target="../media/image3.png"/><Relationship Id="rId9" Type="http://schemas.openxmlformats.org/officeDocument/2006/relationships/image" Target="../media/image8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jpeg"/><Relationship Id="rId2" Type="http://schemas.openxmlformats.org/officeDocument/2006/relationships/image" Target="../media/image12.jpeg"/><Relationship Id="rId16" Type="http://schemas.openxmlformats.org/officeDocument/2006/relationships/image" Target="../media/image2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.mail.ru/attachment/15492911950000000550/0;1" TargetMode="External"/><Relationship Id="rId7" Type="http://schemas.openxmlformats.org/officeDocument/2006/relationships/image" Target="../media/image34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259632" y="2204590"/>
            <a:ext cx="1512168" cy="63702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20888" y="1984386"/>
            <a:ext cx="2564904" cy="136815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endParaRPr lang="ru-RU" sz="28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64703" y="1763688"/>
            <a:ext cx="223224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7272" y="-3175"/>
            <a:ext cx="630932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Школьный Калейдоскоп</a:t>
            </a:r>
            <a:endParaRPr lang="ru-RU" sz="36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060848" y="5099281"/>
            <a:ext cx="3024336" cy="815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solidFill>
                <a:srgbClr val="000000"/>
              </a:solidFill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391100" y="173225"/>
            <a:ext cx="142646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 smtClean="0"/>
              <a:t>Ежемесячное электронное издание     </a:t>
            </a:r>
          </a:p>
          <a:p>
            <a:pPr algn="ctr"/>
            <a:r>
              <a:rPr lang="ru-RU" sz="1100" dirty="0"/>
              <a:t> </a:t>
            </a:r>
            <a:r>
              <a:rPr lang="ru-RU" sz="1100" dirty="0" smtClean="0"/>
              <a:t>январь 2020</a:t>
            </a:r>
          </a:p>
          <a:p>
            <a:pPr algn="ctr"/>
            <a:r>
              <a:rPr lang="ru-RU" sz="1100" dirty="0" smtClean="0"/>
              <a:t>МБОУ «СОШ №24»                     №</a:t>
            </a:r>
            <a:r>
              <a:rPr lang="ru-RU" sz="1100" dirty="0"/>
              <a:t>5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569143" y="8702911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1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045624" y="785727"/>
            <a:ext cx="216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04421" y="1543946"/>
            <a:ext cx="21411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 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48767" y="1142722"/>
            <a:ext cx="370469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          </a:t>
            </a:r>
            <a:endParaRPr lang="ru-RU" sz="1200" b="1" i="1" dirty="0"/>
          </a:p>
        </p:txBody>
      </p:sp>
      <p:sp>
        <p:nvSpPr>
          <p:cNvPr id="10" name="AutoShape 2" descr="https://dreem-pics.com/uploads/posts/2017-10/1507982553_117386380_____el1__9_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4" descr="https://dreem-pics.com/uploads/posts/2017-10/1507982553_117386380_____el1__9_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14153" y="785727"/>
            <a:ext cx="61438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 </a:t>
            </a:r>
            <a:endParaRPr lang="ru-RU" sz="1400" b="1" dirty="0">
              <a:solidFill>
                <a:srgbClr val="FF0000"/>
              </a:solidFill>
            </a:endParaRPr>
          </a:p>
          <a:p>
            <a:pPr algn="ctr"/>
            <a:endParaRPr lang="ru-RU" sz="1400" b="1" dirty="0" smtClean="0">
              <a:solidFill>
                <a:srgbClr val="FF0000"/>
              </a:solidFill>
            </a:endParaRPr>
          </a:p>
        </p:txBody>
      </p:sp>
      <p:sp>
        <p:nvSpPr>
          <p:cNvPr id="4" name="AutoShape 2" descr="http://itd0.mycdn.me/image?id=862831533603&amp;t=20&amp;plc=WEB&amp;tkn=*rl2cy6vaMJlC8zsNomwmEZ0fer8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utoShape 5" descr="http://wonderhostels.ru/img/blog/blokada1.jpg"/>
          <p:cNvSpPr>
            <a:spLocks noChangeAspect="1" noChangeArrowheads="1"/>
          </p:cNvSpPr>
          <p:nvPr/>
        </p:nvSpPr>
        <p:spPr bwMode="auto">
          <a:xfrm>
            <a:off x="520700" y="3206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AutoShape 12" descr="https://openclipart.org/image/800px/svg_to_png/263144/Prismatic-Fireworks-6-No-Background.png"/>
          <p:cNvSpPr>
            <a:spLocks noChangeAspect="1" noChangeArrowheads="1"/>
          </p:cNvSpPr>
          <p:nvPr/>
        </p:nvSpPr>
        <p:spPr bwMode="auto">
          <a:xfrm>
            <a:off x="673100" y="4730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714154" y="473075"/>
            <a:ext cx="47173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/>
              <a:t>"Будьте заняты. Это самое дешевое лекарство на земле — и одно из самых эффективных." </a:t>
            </a:r>
            <a:r>
              <a:rPr lang="ru-RU" sz="1200" dirty="0"/>
              <a:t> </a:t>
            </a:r>
            <a:endParaRPr lang="ru-RU" sz="1200" dirty="0" smtClean="0"/>
          </a:p>
          <a:p>
            <a:pPr algn="just"/>
            <a:r>
              <a:rPr lang="ru-RU" sz="1200" dirty="0"/>
              <a:t> </a:t>
            </a:r>
            <a:r>
              <a:rPr lang="ru-RU" sz="1200" dirty="0" smtClean="0"/>
              <a:t>                                                                                                       Дейл </a:t>
            </a:r>
            <a:r>
              <a:rPr lang="ru-RU" sz="1200" dirty="0"/>
              <a:t>Карнеги</a:t>
            </a:r>
            <a:endParaRPr lang="ru-RU" sz="12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764703" y="1180961"/>
            <a:ext cx="6093297" cy="3216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/>
              <a:t>Виват, Учитель! </a:t>
            </a:r>
            <a:endParaRPr lang="ru-RU" sz="1200" dirty="0"/>
          </a:p>
          <a:p>
            <a:pPr algn="just"/>
            <a:r>
              <a:rPr lang="ru-RU" sz="1200" dirty="0" smtClean="0"/>
              <a:t>            39  </a:t>
            </a:r>
            <a:r>
              <a:rPr lang="ru-RU" sz="1200" dirty="0"/>
              <a:t>участников  из Азнакаево, Черемшана, Альметьевска и Альметьевского  </a:t>
            </a:r>
            <a:r>
              <a:rPr lang="ru-RU" sz="1200" dirty="0" smtClean="0"/>
              <a:t>района; Университета </a:t>
            </a:r>
            <a:r>
              <a:rPr lang="ru-RU" sz="1200" dirty="0"/>
              <a:t>управления «ТИСБИ», физкультурного,  медицинского и музыкального колледжей города Альметьевск  заявились на фестиваль молодых педагогов, который прошёл по традиции в МБОУ «СОШ № 24». </a:t>
            </a:r>
          </a:p>
          <a:p>
            <a:pPr algn="just"/>
            <a:r>
              <a:rPr lang="ru-RU" sz="1200" dirty="0" smtClean="0"/>
              <a:t>         Данный </a:t>
            </a:r>
            <a:r>
              <a:rPr lang="ru-RU" sz="1200" dirty="0"/>
              <a:t>фестиваль направлен на  развитие пространства для коммуникации и профессионального роста начинающих педагогов, их подготовку к участию в профессиональных конкурсах, содействие внедрению современных инновационных педагогических идей в профессиональную практику молодых специалистов.</a:t>
            </a:r>
          </a:p>
          <a:p>
            <a:pPr algn="just"/>
            <a:r>
              <a:rPr lang="ru-RU" sz="1200" dirty="0"/>
              <a:t>По условиям фестиваля в трёх номинациях определились три призовых места. Отрадно, что среди призёров были как учителя общеобразовательных школ нашего региона, так и представители средних специальных учебных заведений.</a:t>
            </a:r>
          </a:p>
          <a:p>
            <a:pPr algn="just"/>
            <a:r>
              <a:rPr lang="ru-RU" sz="1200" dirty="0"/>
              <a:t>Оргкомитет отметил педагогическое  мастерство, профессионализм, неповторимую индивидуальность участников конкурса.  </a:t>
            </a:r>
          </a:p>
          <a:p>
            <a:pPr algn="just"/>
            <a:r>
              <a:rPr lang="ru-RU" sz="1200" dirty="0"/>
              <a:t>  Участники мероприятия  оставили положительные отзывы, выразили благодарность организаторам и подчеркнули  высокий интерес коллег к мероприятию</a:t>
            </a:r>
            <a:r>
              <a:rPr lang="ru-RU" sz="1200" dirty="0" smtClean="0"/>
              <a:t>.</a:t>
            </a:r>
            <a:endParaRPr lang="ru-RU" sz="1200" dirty="0"/>
          </a:p>
          <a:p>
            <a:pPr algn="r"/>
            <a:r>
              <a:rPr lang="ru-RU" sz="1100" dirty="0" err="1"/>
              <a:t>Р.А.Бикмухаметова,учитель</a:t>
            </a:r>
            <a:r>
              <a:rPr lang="ru-RU" sz="1100" dirty="0"/>
              <a:t> родного языка и литературы.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66" y="960219"/>
            <a:ext cx="1644129" cy="459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05093">
            <a:off x="930760" y="4482057"/>
            <a:ext cx="2189784" cy="1703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C:\Users\ПК\Desktop\фото фетиваля\DSC0488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7129">
            <a:off x="4269958" y="4659697"/>
            <a:ext cx="2358252" cy="1719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ПК\Desktop\фото фетиваля\DSC0523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0882" y="5482460"/>
            <a:ext cx="2952328" cy="1851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C:\Users\ПК\Desktop\фото фетиваля\DSC0504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702" y="7288869"/>
            <a:ext cx="2808313" cy="1812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7" descr="C:\Users\ПК\Desktop\фото фетиваля\DSC0508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4317" y="7256962"/>
            <a:ext cx="3136979" cy="1855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Program Files\Microsoft Office\MEDIA\CAGCAT10\j0251301.wmf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4196" y="4342145"/>
            <a:ext cx="1303668" cy="1098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Program Files\Microsoft Office\MEDIA\CAGCAT10\j0299125.wmf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736" y="6363435"/>
            <a:ext cx="550011" cy="902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Program Files\Microsoft Office\MEDIA\CAGCAT10\j0297749.wmf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239" y="6299980"/>
            <a:ext cx="1147957" cy="109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1085" y="727224"/>
            <a:ext cx="583442" cy="692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6402061" y="8702911"/>
            <a:ext cx="382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1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481" y="7334614"/>
            <a:ext cx="2424081" cy="1818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9466" y="1764482"/>
            <a:ext cx="1421142" cy="1894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096" y="29766"/>
            <a:ext cx="944728" cy="1770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862826" y="179512"/>
            <a:ext cx="490583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400" dirty="0" smtClean="0"/>
              <a:t>С </a:t>
            </a:r>
            <a:r>
              <a:rPr lang="ru-RU" sz="1400" dirty="0" smtClean="0"/>
              <a:t>размахом в нашей школе прошла неделя русского языка</a:t>
            </a:r>
            <a:r>
              <a:rPr lang="ru-RU" sz="1400" dirty="0" smtClean="0"/>
              <a:t>!</a:t>
            </a:r>
          </a:p>
          <a:p>
            <a:pPr fontAlgn="base"/>
            <a:endParaRPr lang="ru-RU" sz="1400" dirty="0" smtClean="0"/>
          </a:p>
          <a:p>
            <a:pPr fontAlgn="base"/>
            <a:endParaRPr lang="ru-RU" sz="1400" dirty="0"/>
          </a:p>
          <a:p>
            <a:pPr fontAlgn="base"/>
            <a:endParaRPr lang="ru-RU" sz="1400" dirty="0" smtClean="0"/>
          </a:p>
          <a:p>
            <a:pPr fontAlgn="base"/>
            <a:endParaRPr lang="ru-RU" sz="1400" dirty="0"/>
          </a:p>
          <a:p>
            <a:pPr fontAlgn="base"/>
            <a:endParaRPr lang="ru-RU" sz="1400" dirty="0" smtClean="0"/>
          </a:p>
          <a:p>
            <a:pPr fontAlgn="base"/>
            <a:endParaRPr lang="ru-RU" sz="1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502" y="1685129"/>
            <a:ext cx="1237345" cy="1806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C:\Users\ПК\Downloads\IMG-20200130-WA006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66" y="3166913"/>
            <a:ext cx="1245841" cy="1661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249" y="1861456"/>
            <a:ext cx="2112235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6159" y="3297487"/>
            <a:ext cx="2451796" cy="1838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470" y="4796755"/>
            <a:ext cx="1780434" cy="1780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2522" y="5365066"/>
            <a:ext cx="2302952" cy="1727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8135" y="4283968"/>
            <a:ext cx="2348880" cy="1761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6761" y="5796136"/>
            <a:ext cx="1791902" cy="2389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996" y="7334614"/>
            <a:ext cx="2390658" cy="1792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728" y="6430706"/>
            <a:ext cx="1764196" cy="1323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7032" y="1859160"/>
            <a:ext cx="1456153" cy="194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365262" y="8730023"/>
            <a:ext cx="492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2</a:t>
            </a:r>
            <a:endParaRPr lang="ru-RU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2816" y="554794"/>
            <a:ext cx="4838815" cy="1209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462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08720" y="4164121"/>
            <a:ext cx="244827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100" b="1" dirty="0" smtClean="0"/>
          </a:p>
          <a:p>
            <a:pPr algn="ctr"/>
            <a:endParaRPr lang="ru-RU" sz="1100" b="1" dirty="0"/>
          </a:p>
          <a:p>
            <a:pPr algn="ctr"/>
            <a:r>
              <a:rPr lang="ru-RU" sz="1100" dirty="0" smtClean="0"/>
              <a:t>.</a:t>
            </a:r>
            <a:endParaRPr lang="ru-RU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692697" y="-18863"/>
            <a:ext cx="6165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/>
              <a:t>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4704" y="37513"/>
            <a:ext cx="43924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200" dirty="0"/>
              <a:t> </a:t>
            </a:r>
          </a:p>
        </p:txBody>
      </p:sp>
      <p:sp>
        <p:nvSpPr>
          <p:cNvPr id="9" name="TextBox 8"/>
          <p:cNvSpPr txBox="1"/>
          <p:nvPr/>
        </p:nvSpPr>
        <p:spPr>
          <a:xfrm flipH="1">
            <a:off x="6489340" y="8807256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dirty="0">
                <a:solidFill>
                  <a:srgbClr val="0070C0"/>
                </a:solidFill>
              </a:rPr>
              <a:t>3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67012" y="3779912"/>
            <a:ext cx="42484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             </a:t>
            </a:r>
            <a:endParaRPr lang="ru-RU" sz="1200" dirty="0"/>
          </a:p>
        </p:txBody>
      </p:sp>
      <p:sp>
        <p:nvSpPr>
          <p:cNvPr id="2" name="TextBox 1"/>
          <p:cNvSpPr txBox="1"/>
          <p:nvPr/>
        </p:nvSpPr>
        <p:spPr>
          <a:xfrm>
            <a:off x="764704" y="14274"/>
            <a:ext cx="6090989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                                                       ТАССР </a:t>
            </a:r>
            <a:r>
              <a:rPr lang="ru-RU" sz="1400" dirty="0" err="1" smtClean="0"/>
              <a:t>төзелүгә</a:t>
            </a:r>
            <a:r>
              <a:rPr lang="ru-RU" sz="1400" dirty="0" smtClean="0"/>
              <a:t> 100 ел!</a:t>
            </a:r>
          </a:p>
          <a:p>
            <a:pPr algn="just"/>
            <a:r>
              <a:rPr lang="ru-RU" sz="1400" dirty="0" smtClean="0"/>
              <a:t>           Татарстан </a:t>
            </a:r>
            <a:r>
              <a:rPr lang="ru-RU" sz="1400" dirty="0" err="1"/>
              <a:t>Республикасы</a:t>
            </a:r>
            <a:r>
              <a:rPr lang="ru-RU" sz="1400" dirty="0"/>
              <a:t> </a:t>
            </a:r>
            <a:r>
              <a:rPr lang="ru-RU" sz="1400" dirty="0" err="1"/>
              <a:t>Президентының</a:t>
            </a:r>
            <a:r>
              <a:rPr lang="ru-RU" sz="1400" dirty="0"/>
              <a:t> 2019 </a:t>
            </a:r>
            <a:r>
              <a:rPr lang="ru-RU" sz="1400" dirty="0" err="1"/>
              <a:t>елның</a:t>
            </a:r>
            <a:r>
              <a:rPr lang="ru-RU" sz="1400" dirty="0"/>
              <a:t> 25 </a:t>
            </a:r>
            <a:r>
              <a:rPr lang="ru-RU" sz="1400" dirty="0" err="1"/>
              <a:t>сентябрендәге</a:t>
            </a:r>
            <a:r>
              <a:rPr lang="ru-RU" sz="1400" dirty="0"/>
              <a:t> ПУ-572 </a:t>
            </a:r>
            <a:r>
              <a:rPr lang="ru-RU" sz="1400" dirty="0" err="1"/>
              <a:t>номерлы</a:t>
            </a:r>
            <a:r>
              <a:rPr lang="ru-RU" sz="1400" dirty="0"/>
              <a:t> Указы белән, Татарстан </a:t>
            </a:r>
            <a:r>
              <a:rPr lang="ru-RU" sz="1400" dirty="0" err="1"/>
              <a:t>Республикасын</a:t>
            </a:r>
            <a:r>
              <a:rPr lang="ru-RU" sz="1400" dirty="0"/>
              <a:t> </a:t>
            </a:r>
            <a:r>
              <a:rPr lang="ru-RU" sz="1400" dirty="0" err="1"/>
              <a:t>торгызуның</a:t>
            </a:r>
            <a:r>
              <a:rPr lang="ru-RU" sz="1400" dirty="0"/>
              <a:t> һәм </a:t>
            </a:r>
            <a:r>
              <a:rPr lang="ru-RU" sz="1400" dirty="0" err="1"/>
              <a:t>үстерүнең</a:t>
            </a:r>
            <a:r>
              <a:rPr lang="ru-RU" sz="1400" dirty="0"/>
              <a:t> </a:t>
            </a:r>
            <a:r>
              <a:rPr lang="ru-RU" sz="1400" dirty="0" err="1"/>
              <a:t>мөһим</a:t>
            </a:r>
            <a:r>
              <a:rPr lang="ru-RU" sz="1400" dirty="0"/>
              <a:t> </a:t>
            </a:r>
            <a:r>
              <a:rPr lang="ru-RU" sz="1400" dirty="0" err="1"/>
              <a:t>тарихи</a:t>
            </a:r>
            <a:r>
              <a:rPr lang="ru-RU" sz="1400" dirty="0"/>
              <a:t> </a:t>
            </a:r>
            <a:r>
              <a:rPr lang="ru-RU" sz="1400" dirty="0" err="1"/>
              <a:t>этабына</a:t>
            </a:r>
            <a:r>
              <a:rPr lang="ru-RU" sz="1400" dirty="0"/>
              <a:t> </a:t>
            </a:r>
            <a:r>
              <a:rPr lang="ru-RU" sz="1400" dirty="0" err="1"/>
              <a:t>җәмәгатьчелек</a:t>
            </a:r>
            <a:r>
              <a:rPr lang="ru-RU" sz="1400" dirty="0"/>
              <a:t> </a:t>
            </a:r>
            <a:r>
              <a:rPr lang="ru-RU" sz="1400" dirty="0" err="1"/>
              <a:t>игътибарын</a:t>
            </a:r>
            <a:r>
              <a:rPr lang="ru-RU" sz="1400" dirty="0"/>
              <a:t> </a:t>
            </a:r>
            <a:r>
              <a:rPr lang="ru-RU" sz="1400" dirty="0" err="1"/>
              <a:t>киң</a:t>
            </a:r>
            <a:r>
              <a:rPr lang="ru-RU" sz="1400" dirty="0"/>
              <a:t> </a:t>
            </a:r>
            <a:r>
              <a:rPr lang="ru-RU" sz="1400" dirty="0" err="1"/>
              <a:t>җәлеп</a:t>
            </a:r>
            <a:r>
              <a:rPr lang="ru-RU" sz="1400" dirty="0"/>
              <a:t> </a:t>
            </a:r>
            <a:r>
              <a:rPr lang="ru-RU" sz="1400" dirty="0" err="1"/>
              <a:t>итү</a:t>
            </a:r>
            <a:r>
              <a:rPr lang="ru-RU" sz="1400" dirty="0"/>
              <a:t> </a:t>
            </a:r>
            <a:r>
              <a:rPr lang="ru-RU" sz="1400" dirty="0" err="1"/>
              <a:t>максатларында</a:t>
            </a:r>
            <a:r>
              <a:rPr lang="ru-RU" sz="1400" dirty="0"/>
              <a:t>, 2020 ел Татарстан </a:t>
            </a:r>
            <a:r>
              <a:rPr lang="ru-RU" sz="1400" dirty="0" err="1"/>
              <a:t>Республикасында</a:t>
            </a:r>
            <a:r>
              <a:rPr lang="ru-RU" sz="1400" dirty="0"/>
              <a:t> Татарстан </a:t>
            </a:r>
            <a:r>
              <a:rPr lang="ru-RU" sz="1400" dirty="0" err="1"/>
              <a:t>Автономияле</a:t>
            </a:r>
            <a:r>
              <a:rPr lang="ru-RU" sz="1400" dirty="0"/>
              <a:t> Совет </a:t>
            </a:r>
            <a:r>
              <a:rPr lang="ru-RU" sz="1400" dirty="0" err="1"/>
              <a:t>Социалистик</a:t>
            </a:r>
            <a:r>
              <a:rPr lang="ru-RU" sz="1400" dirty="0"/>
              <a:t> </a:t>
            </a:r>
            <a:r>
              <a:rPr lang="ru-RU" sz="1400" dirty="0" err="1"/>
              <a:t>Республикасы</a:t>
            </a:r>
            <a:r>
              <a:rPr lang="ru-RU" sz="1400" dirty="0"/>
              <a:t> </a:t>
            </a:r>
            <a:r>
              <a:rPr lang="ru-RU" sz="1400" dirty="0" err="1"/>
              <a:t>төзелүнең</a:t>
            </a:r>
            <a:r>
              <a:rPr lang="ru-RU" sz="1400" dirty="0"/>
              <a:t> 100 </a:t>
            </a:r>
            <a:r>
              <a:rPr lang="ru-RU" sz="1400" dirty="0" err="1"/>
              <a:t>еллыгы</a:t>
            </a:r>
            <a:r>
              <a:rPr lang="ru-RU" sz="1400" dirty="0"/>
              <a:t> </a:t>
            </a:r>
            <a:r>
              <a:rPr lang="ru-RU" sz="1400" dirty="0" err="1"/>
              <a:t>елы</a:t>
            </a:r>
            <a:r>
              <a:rPr lang="ru-RU" sz="1400" dirty="0"/>
              <a:t> </a:t>
            </a:r>
            <a:r>
              <a:rPr lang="ru-RU" sz="1400" dirty="0" err="1"/>
              <a:t>дип</a:t>
            </a:r>
            <a:r>
              <a:rPr lang="ru-RU" sz="1400" dirty="0"/>
              <a:t> </a:t>
            </a:r>
            <a:r>
              <a:rPr lang="ru-RU" sz="1400" dirty="0" err="1"/>
              <a:t>игълан</a:t>
            </a:r>
            <a:r>
              <a:rPr lang="ru-RU" sz="1400" dirty="0"/>
              <a:t> </a:t>
            </a:r>
            <a:r>
              <a:rPr lang="ru-RU" sz="1400" dirty="0" err="1"/>
              <a:t>ителде</a:t>
            </a:r>
            <a:r>
              <a:rPr lang="ru-RU" sz="1400" dirty="0"/>
              <a:t>.</a:t>
            </a:r>
          </a:p>
          <a:p>
            <a:pPr algn="just"/>
            <a:r>
              <a:rPr lang="ru-RU" sz="1400" dirty="0" smtClean="0"/>
              <a:t>              ТАССР </a:t>
            </a:r>
            <a:r>
              <a:rPr lang="ru-RU" sz="1400" dirty="0" err="1"/>
              <a:t>йөзьеллыгы</a:t>
            </a:r>
            <a:r>
              <a:rPr lang="ru-RU" sz="1400" dirty="0"/>
              <a:t> – Татарстан </a:t>
            </a:r>
            <a:r>
              <a:rPr lang="ru-RU" sz="1400" dirty="0" err="1"/>
              <a:t>Республикасы</a:t>
            </a:r>
            <a:r>
              <a:rPr lang="ru-RU" sz="1400" dirty="0"/>
              <a:t> һәм </a:t>
            </a:r>
            <a:r>
              <a:rPr lang="ru-RU" sz="1400" dirty="0" err="1"/>
              <a:t>аның</a:t>
            </a:r>
            <a:r>
              <a:rPr lang="ru-RU" sz="1400" dirty="0"/>
              <a:t> </a:t>
            </a:r>
            <a:r>
              <a:rPr lang="ru-RU" sz="1400" dirty="0" err="1"/>
              <a:t>күпмилләтле</a:t>
            </a:r>
            <a:r>
              <a:rPr lang="ru-RU" sz="1400" dirty="0"/>
              <a:t> </a:t>
            </a:r>
            <a:r>
              <a:rPr lang="ru-RU" sz="1400" dirty="0" err="1"/>
              <a:t>халкы</a:t>
            </a:r>
            <a:r>
              <a:rPr lang="ru-RU" sz="1400" dirty="0"/>
              <a:t> </a:t>
            </a:r>
            <a:r>
              <a:rPr lang="ru-RU" sz="1400" dirty="0" err="1"/>
              <a:t>өчен</a:t>
            </a:r>
            <a:r>
              <a:rPr lang="ru-RU" sz="1400" dirty="0"/>
              <a:t> </a:t>
            </a:r>
            <a:r>
              <a:rPr lang="ru-RU" sz="1400" dirty="0" err="1"/>
              <a:t>әһәмиятле</a:t>
            </a:r>
            <a:r>
              <a:rPr lang="ru-RU" sz="1400" dirty="0"/>
              <a:t> </a:t>
            </a:r>
            <a:r>
              <a:rPr lang="ru-RU" sz="1400" dirty="0" err="1"/>
              <a:t>чор</a:t>
            </a:r>
            <a:r>
              <a:rPr lang="ru-RU" sz="1400" dirty="0"/>
              <a:t>.</a:t>
            </a:r>
          </a:p>
          <a:p>
            <a:pPr algn="just"/>
            <a:r>
              <a:rPr lang="ru-RU" sz="1400" dirty="0" smtClean="0"/>
              <a:t>             </a:t>
            </a:r>
            <a:r>
              <a:rPr lang="ru-RU" sz="1400" dirty="0" err="1" smtClean="0"/>
              <a:t>Бөтенроссия</a:t>
            </a:r>
            <a:r>
              <a:rPr lang="ru-RU" sz="1400" dirty="0" smtClean="0"/>
              <a:t> </a:t>
            </a:r>
            <a:r>
              <a:rPr lang="ru-RU" sz="1400" dirty="0" err="1"/>
              <a:t>Үзәк</a:t>
            </a:r>
            <a:r>
              <a:rPr lang="ru-RU" sz="1400" dirty="0"/>
              <a:t> </a:t>
            </a:r>
            <a:r>
              <a:rPr lang="ru-RU" sz="1400" dirty="0" err="1"/>
              <a:t>Башкарма</a:t>
            </a:r>
            <a:r>
              <a:rPr lang="ru-RU" sz="1400" dirty="0"/>
              <a:t> комитеты һәм РСФСР </a:t>
            </a:r>
            <a:r>
              <a:rPr lang="ru-RU" sz="1400" dirty="0" err="1"/>
              <a:t>Халык</a:t>
            </a:r>
            <a:r>
              <a:rPr lang="ru-RU" sz="1400" dirty="0"/>
              <a:t> </a:t>
            </a:r>
            <a:r>
              <a:rPr lang="ru-RU" sz="1400" dirty="0" err="1"/>
              <a:t>Комиссарлары</a:t>
            </a:r>
            <a:r>
              <a:rPr lang="ru-RU" sz="1400" dirty="0"/>
              <a:t> Советы декреты </a:t>
            </a:r>
            <a:r>
              <a:rPr lang="ru-RU" sz="1400" dirty="0" err="1"/>
              <a:t>нигезендә</a:t>
            </a:r>
            <a:r>
              <a:rPr lang="ru-RU" sz="1400" dirty="0"/>
              <a:t> 1920 </a:t>
            </a:r>
            <a:r>
              <a:rPr lang="ru-RU" sz="1400" dirty="0" err="1"/>
              <a:t>елның</a:t>
            </a:r>
            <a:r>
              <a:rPr lang="ru-RU" sz="1400" dirty="0"/>
              <a:t> 27 </a:t>
            </a:r>
            <a:r>
              <a:rPr lang="ru-RU" sz="1400" dirty="0" err="1"/>
              <a:t>маенда</a:t>
            </a:r>
            <a:r>
              <a:rPr lang="ru-RU" sz="1400" dirty="0"/>
              <a:t> </a:t>
            </a:r>
            <a:r>
              <a:rPr lang="ru-RU" sz="1400" dirty="0" err="1"/>
              <a:t>Автономияле</a:t>
            </a:r>
            <a:r>
              <a:rPr lang="ru-RU" sz="1400" dirty="0"/>
              <a:t> Татар Совет </a:t>
            </a:r>
            <a:r>
              <a:rPr lang="ru-RU" sz="1400" dirty="0" err="1"/>
              <a:t>Социалистик</a:t>
            </a:r>
            <a:r>
              <a:rPr lang="ru-RU" sz="1400" dirty="0"/>
              <a:t> </a:t>
            </a:r>
            <a:r>
              <a:rPr lang="ru-RU" sz="1400" dirty="0" err="1"/>
              <a:t>Республикасы</a:t>
            </a:r>
            <a:r>
              <a:rPr lang="ru-RU" sz="1400" dirty="0"/>
              <a:t> (АТССР) </a:t>
            </a:r>
            <a:r>
              <a:rPr lang="ru-RU" sz="1400" dirty="0" err="1"/>
              <a:t>оештырыла</a:t>
            </a:r>
            <a:r>
              <a:rPr lang="ru-RU" sz="1400" dirty="0"/>
              <a:t> (1937 </a:t>
            </a:r>
            <a:r>
              <a:rPr lang="ru-RU" sz="1400" dirty="0" err="1"/>
              <a:t>елның</a:t>
            </a:r>
            <a:r>
              <a:rPr lang="ru-RU" sz="1400" dirty="0"/>
              <a:t> 25 </a:t>
            </a:r>
            <a:r>
              <a:rPr lang="ru-RU" sz="1400" dirty="0" err="1"/>
              <a:t>июнендә</a:t>
            </a:r>
            <a:r>
              <a:rPr lang="ru-RU" sz="1400" dirty="0"/>
              <a:t> Татар </a:t>
            </a:r>
            <a:r>
              <a:rPr lang="ru-RU" sz="1400" dirty="0" err="1"/>
              <a:t>автономиясе</a:t>
            </a:r>
            <a:r>
              <a:rPr lang="ru-RU" sz="1400" dirty="0"/>
              <a:t> </a:t>
            </a:r>
            <a:r>
              <a:rPr lang="ru-RU" sz="1400" dirty="0" err="1"/>
              <a:t>Советларының</a:t>
            </a:r>
            <a:r>
              <a:rPr lang="ru-RU" sz="1400" dirty="0"/>
              <a:t> </a:t>
            </a:r>
            <a:r>
              <a:rPr lang="ru-RU" sz="1400" dirty="0" err="1"/>
              <a:t>Гадәттән</a:t>
            </a:r>
            <a:r>
              <a:rPr lang="ru-RU" sz="1400" dirty="0"/>
              <a:t> </a:t>
            </a:r>
            <a:r>
              <a:rPr lang="ru-RU" sz="1400" dirty="0" err="1"/>
              <a:t>тыш</a:t>
            </a:r>
            <a:r>
              <a:rPr lang="ru-RU" sz="1400" dirty="0"/>
              <a:t> </a:t>
            </a:r>
            <a:r>
              <a:rPr lang="en-US" sz="1400" dirty="0"/>
              <a:t>XI </a:t>
            </a:r>
            <a:r>
              <a:rPr lang="ru-RU" sz="1400" dirty="0"/>
              <a:t>съезды </a:t>
            </a:r>
            <a:r>
              <a:rPr lang="ru-RU" sz="1400" dirty="0" err="1"/>
              <a:t>карары</a:t>
            </a:r>
            <a:r>
              <a:rPr lang="ru-RU" sz="1400" dirty="0"/>
              <a:t> белән, республика </a:t>
            </a:r>
            <a:r>
              <a:rPr lang="ru-RU" sz="1400" dirty="0" err="1"/>
              <a:t>исемендәге</a:t>
            </a:r>
            <a:r>
              <a:rPr lang="ru-RU" sz="1400" dirty="0"/>
              <a:t> </a:t>
            </a:r>
            <a:r>
              <a:rPr lang="ru-RU" sz="1400" dirty="0" err="1"/>
              <a:t>сүзләр</a:t>
            </a:r>
            <a:r>
              <a:rPr lang="ru-RU" sz="1400" dirty="0"/>
              <a:t> </a:t>
            </a:r>
            <a:r>
              <a:rPr lang="ru-RU" sz="1400" dirty="0" err="1"/>
              <a:t>тәртибе</a:t>
            </a:r>
            <a:r>
              <a:rPr lang="ru-RU" sz="1400" dirty="0"/>
              <a:t>, Татар </a:t>
            </a:r>
            <a:r>
              <a:rPr lang="ru-RU" sz="1400" dirty="0" err="1"/>
              <a:t>Автоном</a:t>
            </a:r>
            <a:r>
              <a:rPr lang="ru-RU" sz="1400" dirty="0"/>
              <a:t> Совет </a:t>
            </a:r>
            <a:r>
              <a:rPr lang="ru-RU" sz="1400" dirty="0" err="1"/>
              <a:t>Социалистик</a:t>
            </a:r>
            <a:r>
              <a:rPr lang="ru-RU" sz="1400" dirty="0"/>
              <a:t> </a:t>
            </a:r>
            <a:r>
              <a:rPr lang="ru-RU" sz="1400" dirty="0" err="1"/>
              <a:t>Республикасы</a:t>
            </a:r>
            <a:r>
              <a:rPr lang="ru-RU" sz="1400" dirty="0"/>
              <a:t> (ТАССР) </a:t>
            </a:r>
            <a:r>
              <a:rPr lang="ru-RU" sz="1400" dirty="0" err="1"/>
              <a:t>итеп</a:t>
            </a:r>
            <a:r>
              <a:rPr lang="ru-RU" sz="1400" dirty="0"/>
              <a:t> </a:t>
            </a:r>
            <a:r>
              <a:rPr lang="ru-RU" sz="1400" dirty="0" err="1"/>
              <a:t>үзгәртелә</a:t>
            </a:r>
            <a:r>
              <a:rPr lang="ru-RU" sz="1400" dirty="0"/>
              <a:t>.</a:t>
            </a:r>
          </a:p>
          <a:p>
            <a:pPr algn="just"/>
            <a:r>
              <a:rPr lang="ru-RU" sz="1400" dirty="0" smtClean="0"/>
              <a:t>          1990 </a:t>
            </a:r>
            <a:r>
              <a:rPr lang="ru-RU" sz="1400" dirty="0" err="1"/>
              <a:t>елның</a:t>
            </a:r>
            <a:r>
              <a:rPr lang="ru-RU" sz="1400" dirty="0"/>
              <a:t> 30 </a:t>
            </a:r>
            <a:r>
              <a:rPr lang="ru-RU" sz="1400" dirty="0" err="1"/>
              <a:t>августында</a:t>
            </a:r>
            <a:r>
              <a:rPr lang="ru-RU" sz="1400" dirty="0"/>
              <a:t> ТАССР </a:t>
            </a:r>
            <a:r>
              <a:rPr lang="ru-RU" sz="1400" dirty="0" err="1"/>
              <a:t>Югары</a:t>
            </a:r>
            <a:r>
              <a:rPr lang="ru-RU" sz="1400" dirty="0"/>
              <a:t> Советы «Татарстан </a:t>
            </a:r>
            <a:r>
              <a:rPr lang="ru-RU" sz="1400" dirty="0" err="1"/>
              <a:t>Республикасының</a:t>
            </a:r>
            <a:r>
              <a:rPr lang="ru-RU" sz="1400" dirty="0"/>
              <a:t> </a:t>
            </a:r>
            <a:r>
              <a:rPr lang="ru-RU" sz="1400" dirty="0" err="1"/>
              <a:t>дәүләт</a:t>
            </a:r>
            <a:r>
              <a:rPr lang="ru-RU" sz="1400" dirty="0"/>
              <a:t> суверенитеты </a:t>
            </a:r>
            <a:r>
              <a:rPr lang="ru-RU" sz="1400" dirty="0" err="1"/>
              <a:t>турында</a:t>
            </a:r>
            <a:r>
              <a:rPr lang="ru-RU" sz="1400" dirty="0"/>
              <a:t>» Декларация кабул </a:t>
            </a:r>
            <a:r>
              <a:rPr lang="ru-RU" sz="1400" dirty="0" err="1"/>
              <a:t>итә</a:t>
            </a:r>
            <a:r>
              <a:rPr lang="ru-RU" sz="1400" dirty="0"/>
              <a:t> һәм </a:t>
            </a:r>
            <a:r>
              <a:rPr lang="ru-RU" sz="1400" dirty="0" err="1"/>
              <a:t>республиканың</a:t>
            </a:r>
            <a:r>
              <a:rPr lang="ru-RU" sz="1400" dirty="0"/>
              <a:t> </a:t>
            </a:r>
            <a:r>
              <a:rPr lang="ru-RU" sz="1400" dirty="0" err="1"/>
              <a:t>исемен</a:t>
            </a:r>
            <a:r>
              <a:rPr lang="ru-RU" sz="1400" dirty="0"/>
              <a:t> «Татар Совет </a:t>
            </a:r>
            <a:r>
              <a:rPr lang="ru-RU" sz="1400" dirty="0" err="1"/>
              <a:t>Социалистик</a:t>
            </a:r>
            <a:r>
              <a:rPr lang="ru-RU" sz="1400" dirty="0"/>
              <a:t> </a:t>
            </a:r>
            <a:r>
              <a:rPr lang="ru-RU" sz="1400" dirty="0" err="1"/>
              <a:t>Республикасы</a:t>
            </a:r>
            <a:r>
              <a:rPr lang="ru-RU" sz="1400" dirty="0"/>
              <a:t> – Татарстан </a:t>
            </a:r>
            <a:r>
              <a:rPr lang="ru-RU" sz="1400" dirty="0" err="1"/>
              <a:t>Республикасы</a:t>
            </a:r>
            <a:r>
              <a:rPr lang="ru-RU" sz="1400" dirty="0"/>
              <a:t>» </a:t>
            </a:r>
            <a:r>
              <a:rPr lang="ru-RU" sz="1400" dirty="0" err="1"/>
              <a:t>дип</a:t>
            </a:r>
            <a:r>
              <a:rPr lang="ru-RU" sz="1400" dirty="0"/>
              <a:t> </a:t>
            </a:r>
            <a:r>
              <a:rPr lang="ru-RU" sz="1400" dirty="0" err="1"/>
              <a:t>үзгәртә</a:t>
            </a:r>
            <a:r>
              <a:rPr lang="ru-RU" sz="1400" dirty="0"/>
              <a:t>.           </a:t>
            </a:r>
          </a:p>
          <a:p>
            <a:pPr algn="just"/>
            <a:r>
              <a:rPr lang="ru-RU" sz="1400" dirty="0" smtClean="0"/>
              <a:t>                1992 </a:t>
            </a:r>
            <a:r>
              <a:rPr lang="ru-RU" sz="1400" dirty="0" err="1"/>
              <a:t>елның</a:t>
            </a:r>
            <a:r>
              <a:rPr lang="ru-RU" sz="1400" dirty="0"/>
              <a:t> 7 </a:t>
            </a:r>
            <a:r>
              <a:rPr lang="ru-RU" sz="1400" dirty="0" err="1"/>
              <a:t>февраленнән</a:t>
            </a:r>
            <a:r>
              <a:rPr lang="ru-RU" sz="1400" dirty="0"/>
              <a:t> республика «Татарстан </a:t>
            </a:r>
            <a:r>
              <a:rPr lang="ru-RU" sz="1400" dirty="0" err="1"/>
              <a:t>Республикасы</a:t>
            </a:r>
            <a:r>
              <a:rPr lang="ru-RU" sz="1400" dirty="0"/>
              <a:t>» </a:t>
            </a:r>
            <a:r>
              <a:rPr lang="ru-RU" sz="1400" dirty="0" err="1"/>
              <a:t>исемен</a:t>
            </a:r>
            <a:r>
              <a:rPr lang="ru-RU" sz="1400" dirty="0"/>
              <a:t> </a:t>
            </a:r>
            <a:r>
              <a:rPr lang="ru-RU" sz="1400" dirty="0" err="1"/>
              <a:t>йөртә</a:t>
            </a:r>
            <a:r>
              <a:rPr lang="ru-RU" sz="1400" dirty="0"/>
              <a:t>.</a:t>
            </a:r>
          </a:p>
          <a:p>
            <a:pPr algn="just"/>
            <a:r>
              <a:rPr lang="ru-RU" sz="1400" dirty="0" smtClean="0"/>
              <a:t>               1992 </a:t>
            </a:r>
            <a:r>
              <a:rPr lang="ru-RU" sz="1400" dirty="0" err="1"/>
              <a:t>елның</a:t>
            </a:r>
            <a:r>
              <a:rPr lang="ru-RU" sz="1400" dirty="0"/>
              <a:t> 21 </a:t>
            </a:r>
            <a:r>
              <a:rPr lang="ru-RU" sz="1400" dirty="0" err="1"/>
              <a:t>апрелендә</a:t>
            </a:r>
            <a:r>
              <a:rPr lang="ru-RU" sz="1400" dirty="0"/>
              <a:t> РСФСР </a:t>
            </a:r>
            <a:r>
              <a:rPr lang="ru-RU" sz="1400" dirty="0" err="1"/>
              <a:t>халык</a:t>
            </a:r>
            <a:r>
              <a:rPr lang="ru-RU" sz="1400" dirty="0"/>
              <a:t> </a:t>
            </a:r>
            <a:r>
              <a:rPr lang="ru-RU" sz="1400" dirty="0" err="1"/>
              <a:t>депутатлары</a:t>
            </a:r>
            <a:r>
              <a:rPr lang="ru-RU" sz="1400" dirty="0"/>
              <a:t> съезды </a:t>
            </a:r>
            <a:r>
              <a:rPr lang="ru-RU" sz="1400" dirty="0" err="1"/>
              <a:t>бу</a:t>
            </a:r>
            <a:r>
              <a:rPr lang="ru-RU" sz="1400" dirty="0"/>
              <a:t> </a:t>
            </a:r>
            <a:r>
              <a:rPr lang="ru-RU" sz="1400" dirty="0" err="1"/>
              <a:t>исемне</a:t>
            </a:r>
            <a:r>
              <a:rPr lang="ru-RU" sz="1400" dirty="0"/>
              <a:t> </a:t>
            </a:r>
            <a:r>
              <a:rPr lang="ru-RU" sz="1400" dirty="0" err="1"/>
              <a:t>раслый</a:t>
            </a:r>
            <a:r>
              <a:rPr lang="ru-RU" sz="1400" dirty="0"/>
              <a:t> һәм РСФСР </a:t>
            </a:r>
            <a:r>
              <a:rPr lang="ru-RU" sz="1400" dirty="0" err="1"/>
              <a:t>ның</a:t>
            </a:r>
            <a:r>
              <a:rPr lang="ru-RU" sz="1400" dirty="0"/>
              <a:t> </a:t>
            </a:r>
            <a:r>
              <a:rPr lang="ru-RU" sz="1400" dirty="0" err="1"/>
              <a:t>Төп</a:t>
            </a:r>
            <a:r>
              <a:rPr lang="ru-RU" sz="1400" dirty="0"/>
              <a:t> </a:t>
            </a:r>
            <a:r>
              <a:rPr lang="ru-RU" sz="1400" dirty="0" err="1"/>
              <a:t>Законына</a:t>
            </a:r>
            <a:r>
              <a:rPr lang="ru-RU" sz="1400" dirty="0"/>
              <a:t> </a:t>
            </a:r>
            <a:r>
              <a:rPr lang="ru-RU" sz="1400" dirty="0" err="1"/>
              <a:t>тиешле</a:t>
            </a:r>
            <a:r>
              <a:rPr lang="ru-RU" sz="1400" dirty="0"/>
              <a:t> </a:t>
            </a:r>
            <a:r>
              <a:rPr lang="ru-RU" sz="1400" dirty="0" err="1"/>
              <a:t>үзгәрешләр</a:t>
            </a:r>
            <a:r>
              <a:rPr lang="ru-RU" sz="1400" dirty="0"/>
              <a:t> </a:t>
            </a:r>
            <a:r>
              <a:rPr lang="ru-RU" sz="1400" dirty="0" err="1"/>
              <a:t>кертә</a:t>
            </a:r>
            <a:r>
              <a:rPr lang="ru-RU" sz="1400" dirty="0"/>
              <a:t>.</a:t>
            </a:r>
          </a:p>
        </p:txBody>
      </p:sp>
      <p:sp>
        <p:nvSpPr>
          <p:cNvPr id="8" name="AutoShape 2" descr="https://pbs.twimg.com/media/EMOQDHSX0AA7gWT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012" y="5082146"/>
            <a:ext cx="2193936" cy="1290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948" y="4952527"/>
            <a:ext cx="1950528" cy="1419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 descr="C:\Users\ПК\Pictures\1200px-Nuvola_Tatar_flag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384" y="4838003"/>
            <a:ext cx="2059309" cy="1534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81100" y="6466344"/>
            <a:ext cx="289842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b="1" dirty="0" err="1"/>
              <a:t>Адаштырмас</a:t>
            </a:r>
            <a:r>
              <a:rPr lang="ru-RU" sz="1400" b="1" dirty="0"/>
              <a:t> </a:t>
            </a:r>
            <a:r>
              <a:rPr lang="ru-RU" sz="1400" b="1" dirty="0" err="1"/>
              <a:t>маягыбыз</a:t>
            </a:r>
            <a:r>
              <a:rPr lang="ru-RU" sz="1400" b="1" dirty="0"/>
              <a:t> — </a:t>
            </a:r>
            <a:r>
              <a:rPr lang="ru-RU" sz="1400" b="1" dirty="0" err="1"/>
              <a:t>мирас</a:t>
            </a:r>
            <a:r>
              <a:rPr lang="ru-RU" sz="1400" b="1" dirty="0"/>
              <a:t>,</a:t>
            </a:r>
            <a:br>
              <a:rPr lang="ru-RU" sz="1400" b="1" dirty="0"/>
            </a:br>
            <a:r>
              <a:rPr lang="ru-RU" sz="1400" b="1" dirty="0" err="1"/>
              <a:t>Юлда</a:t>
            </a:r>
            <a:r>
              <a:rPr lang="ru-RU" sz="1400" b="1" dirty="0"/>
              <a:t> </a:t>
            </a:r>
            <a:r>
              <a:rPr lang="ru-RU" sz="1400" b="1" dirty="0" err="1"/>
              <a:t>юлдаш</a:t>
            </a:r>
            <a:r>
              <a:rPr lang="ru-RU" sz="1400" b="1" dirty="0"/>
              <a:t> — </a:t>
            </a:r>
            <a:r>
              <a:rPr lang="ru-RU" sz="1400" b="1" dirty="0" err="1"/>
              <a:t>туган</a:t>
            </a:r>
            <a:r>
              <a:rPr lang="ru-RU" sz="1400" b="1" dirty="0"/>
              <a:t> </a:t>
            </a:r>
            <a:r>
              <a:rPr lang="ru-RU" sz="1400" b="1" dirty="0" err="1"/>
              <a:t>телебез</a:t>
            </a:r>
            <a:r>
              <a:rPr lang="ru-RU" sz="1400" b="1" dirty="0"/>
              <a:t>.</a:t>
            </a:r>
            <a:br>
              <a:rPr lang="ru-RU" sz="1400" b="1" dirty="0"/>
            </a:br>
            <a:r>
              <a:rPr lang="ru-RU" sz="1400" b="1" dirty="0" err="1"/>
              <a:t>Туган</a:t>
            </a:r>
            <a:r>
              <a:rPr lang="ru-RU" sz="1400" b="1" dirty="0"/>
              <a:t> </a:t>
            </a:r>
            <a:r>
              <a:rPr lang="ru-RU" sz="1400" b="1" dirty="0" err="1"/>
              <a:t>телне</a:t>
            </a:r>
            <a:r>
              <a:rPr lang="ru-RU" sz="1400" b="1" dirty="0"/>
              <a:t>, </a:t>
            </a:r>
            <a:r>
              <a:rPr lang="ru-RU" sz="1400" b="1" dirty="0" err="1"/>
              <a:t>җирне</a:t>
            </a:r>
            <a:r>
              <a:rPr lang="ru-RU" sz="1400" b="1" dirty="0"/>
              <a:t> </a:t>
            </a:r>
            <a:r>
              <a:rPr lang="ru-RU" sz="1400" b="1" dirty="0" err="1"/>
              <a:t>сөйсәк</a:t>
            </a:r>
            <a:r>
              <a:rPr lang="ru-RU" sz="1400" b="1" dirty="0"/>
              <a:t> </a:t>
            </a:r>
            <a:r>
              <a:rPr lang="ru-RU" sz="1400" b="1" dirty="0" err="1"/>
              <a:t>кенә</a:t>
            </a:r>
            <a:r>
              <a:rPr lang="ru-RU" sz="1400" b="1" dirty="0"/>
              <a:t/>
            </a:r>
            <a:br>
              <a:rPr lang="ru-RU" sz="1400" b="1" dirty="0"/>
            </a:br>
            <a:r>
              <a:rPr lang="ru-RU" sz="1400" b="1" dirty="0" err="1"/>
              <a:t>Якты</a:t>
            </a:r>
            <a:r>
              <a:rPr lang="ru-RU" sz="1400" b="1" dirty="0"/>
              <a:t> </a:t>
            </a:r>
            <a:r>
              <a:rPr lang="ru-RU" sz="1400" b="1" dirty="0" err="1"/>
              <a:t>булыр</a:t>
            </a:r>
            <a:r>
              <a:rPr lang="ru-RU" sz="1400" b="1" dirty="0"/>
              <a:t> </a:t>
            </a:r>
            <a:r>
              <a:rPr lang="ru-RU" sz="1400" b="1" dirty="0" err="1"/>
              <a:t>безнең</a:t>
            </a:r>
            <a:r>
              <a:rPr lang="ru-RU" sz="1400" b="1" dirty="0"/>
              <a:t> </a:t>
            </a:r>
            <a:r>
              <a:rPr lang="ru-RU" sz="1400" b="1" dirty="0" err="1"/>
              <a:t>көнебез</a:t>
            </a:r>
            <a:r>
              <a:rPr lang="ru-RU" sz="1400" b="1" dirty="0"/>
              <a:t>.</a:t>
            </a:r>
            <a:br>
              <a:rPr lang="ru-RU" sz="1400" b="1" dirty="0"/>
            </a:br>
            <a:r>
              <a:rPr lang="ru-RU" sz="1400" b="1" dirty="0" err="1"/>
              <a:t>Яшибез</a:t>
            </a:r>
            <a:r>
              <a:rPr lang="ru-RU" sz="1400" b="1" dirty="0"/>
              <a:t> </a:t>
            </a:r>
            <a:r>
              <a:rPr lang="ru-RU" sz="1400" b="1" dirty="0" err="1"/>
              <a:t>гел</a:t>
            </a:r>
            <a:r>
              <a:rPr lang="ru-RU" sz="1400" b="1" dirty="0"/>
              <a:t> шулай </a:t>
            </a:r>
            <a:r>
              <a:rPr lang="ru-RU" sz="1400" b="1" dirty="0" err="1"/>
              <a:t>кояшлы</a:t>
            </a:r>
            <a:r>
              <a:rPr lang="ru-RU" sz="1400" b="1" dirty="0"/>
              <a:t/>
            </a:r>
            <a:br>
              <a:rPr lang="ru-RU" sz="1400" b="1" dirty="0"/>
            </a:br>
            <a:r>
              <a:rPr lang="ru-RU" sz="1400" b="1" dirty="0"/>
              <a:t>Һәм </a:t>
            </a:r>
            <a:r>
              <a:rPr lang="ru-RU" sz="1400" b="1" dirty="0" err="1"/>
              <a:t>тыныч</a:t>
            </a:r>
            <a:r>
              <a:rPr lang="ru-RU" sz="1400" b="1" dirty="0"/>
              <a:t> </a:t>
            </a:r>
            <a:r>
              <a:rPr lang="ru-RU" sz="1400" b="1" dirty="0" err="1"/>
              <a:t>көннәргә</a:t>
            </a:r>
            <a:r>
              <a:rPr lang="ru-RU" sz="1400" b="1" dirty="0"/>
              <a:t> </a:t>
            </a:r>
            <a:r>
              <a:rPr lang="ru-RU" sz="1400" b="1" dirty="0" err="1"/>
              <a:t>сөенеп</a:t>
            </a:r>
            <a:r>
              <a:rPr lang="ru-RU" sz="1400" b="1" dirty="0"/>
              <a:t>.</a:t>
            </a:r>
            <a:br>
              <a:rPr lang="ru-RU" sz="1400" b="1" dirty="0"/>
            </a:br>
            <a:r>
              <a:rPr lang="ru-RU" sz="1400" b="1" dirty="0" err="1"/>
              <a:t>Һәркемнең</a:t>
            </a:r>
            <a:r>
              <a:rPr lang="ru-RU" sz="1400" b="1" dirty="0"/>
              <a:t> </a:t>
            </a:r>
            <a:r>
              <a:rPr lang="ru-RU" sz="1400" b="1" dirty="0" err="1"/>
              <a:t>күңелендә</a:t>
            </a:r>
            <a:r>
              <a:rPr lang="ru-RU" sz="1400" b="1" dirty="0"/>
              <a:t> </a:t>
            </a:r>
            <a:r>
              <a:rPr lang="ru-RU" sz="1400" b="1" dirty="0" err="1"/>
              <a:t>бер</a:t>
            </a:r>
            <a:r>
              <a:rPr lang="ru-RU" sz="1400" b="1" dirty="0"/>
              <a:t> </a:t>
            </a:r>
            <a:r>
              <a:rPr lang="ru-RU" sz="1400" b="1" dirty="0" err="1"/>
              <a:t>теләк</a:t>
            </a:r>
            <a:r>
              <a:rPr lang="ru-RU" sz="1400" b="1" dirty="0"/>
              <a:t>:</a:t>
            </a:r>
            <a:br>
              <a:rPr lang="ru-RU" sz="1400" b="1" dirty="0"/>
            </a:br>
            <a:r>
              <a:rPr lang="ru-RU" sz="1400" b="1" dirty="0" err="1"/>
              <a:t>Иминлек</a:t>
            </a:r>
            <a:r>
              <a:rPr lang="ru-RU" sz="1400" b="1" dirty="0"/>
              <a:t>! </a:t>
            </a:r>
            <a:r>
              <a:rPr lang="ru-RU" sz="1400" b="1" dirty="0" err="1"/>
              <a:t>Иминлек</a:t>
            </a:r>
            <a:r>
              <a:rPr lang="ru-RU" sz="1400" b="1" dirty="0"/>
              <a:t>! </a:t>
            </a:r>
            <a:r>
              <a:rPr lang="ru-RU" sz="1400" b="1" dirty="0" err="1"/>
              <a:t>Иминлек</a:t>
            </a:r>
            <a:r>
              <a:rPr lang="ru-RU" sz="1400" b="1" dirty="0"/>
              <a:t>!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79527" y="6520239"/>
            <a:ext cx="317847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b="1" dirty="0" err="1"/>
              <a:t>Өч</a:t>
            </a:r>
            <a:r>
              <a:rPr lang="ru-RU" sz="1400" b="1" dirty="0"/>
              <a:t> </a:t>
            </a:r>
            <a:r>
              <a:rPr lang="ru-RU" sz="1400" b="1" dirty="0" err="1"/>
              <a:t>төс</a:t>
            </a:r>
            <a:r>
              <a:rPr lang="ru-RU" sz="1400" b="1" dirty="0"/>
              <a:t> </a:t>
            </a:r>
            <a:r>
              <a:rPr lang="ru-RU" sz="1400" b="1" dirty="0" err="1"/>
              <a:t>балкый</a:t>
            </a:r>
            <a:r>
              <a:rPr lang="ru-RU" sz="1400" b="1" dirty="0"/>
              <a:t> </a:t>
            </a:r>
            <a:r>
              <a:rPr lang="ru-RU" sz="1400" b="1" dirty="0" err="1"/>
              <a:t>безнең</a:t>
            </a:r>
            <a:r>
              <a:rPr lang="ru-RU" sz="1400" b="1" dirty="0"/>
              <a:t> </a:t>
            </a:r>
            <a:r>
              <a:rPr lang="ru-RU" sz="1400" b="1" dirty="0" err="1"/>
              <a:t>байракта</a:t>
            </a:r>
            <a:r>
              <a:rPr lang="ru-RU" sz="1400" b="1" dirty="0"/>
              <a:t>:</a:t>
            </a:r>
            <a:br>
              <a:rPr lang="ru-RU" sz="1400" b="1" dirty="0"/>
            </a:br>
            <a:r>
              <a:rPr lang="ru-RU" sz="1400" b="1" dirty="0"/>
              <a:t>Ак </a:t>
            </a:r>
            <a:r>
              <a:rPr lang="ru-RU" sz="1400" b="1" dirty="0" err="1"/>
              <a:t>төс</a:t>
            </a:r>
            <a:r>
              <a:rPr lang="ru-RU" sz="1400" b="1" dirty="0"/>
              <a:t> — </a:t>
            </a:r>
            <a:r>
              <a:rPr lang="ru-RU" sz="1400" b="1" dirty="0" err="1"/>
              <a:t>безнең</a:t>
            </a:r>
            <a:r>
              <a:rPr lang="ru-RU" sz="1400" b="1" dirty="0"/>
              <a:t> </a:t>
            </a:r>
            <a:r>
              <a:rPr lang="ru-RU" sz="1400" b="1" dirty="0" err="1"/>
              <a:t>намус</a:t>
            </a:r>
            <a:r>
              <a:rPr lang="ru-RU" sz="1400" b="1" dirty="0"/>
              <a:t> </a:t>
            </a:r>
            <a:r>
              <a:rPr lang="ru-RU" sz="1400" b="1" dirty="0" err="1"/>
              <a:t>төсебез</a:t>
            </a:r>
            <a:r>
              <a:rPr lang="ru-RU" sz="1400" b="1" dirty="0"/>
              <a:t>,</a:t>
            </a:r>
            <a:br>
              <a:rPr lang="ru-RU" sz="1400" b="1" dirty="0"/>
            </a:br>
            <a:r>
              <a:rPr lang="ru-RU" sz="1400" b="1" dirty="0" err="1"/>
              <a:t>Яшел</a:t>
            </a:r>
            <a:r>
              <a:rPr lang="ru-RU" sz="1400" b="1" dirty="0"/>
              <a:t> </a:t>
            </a:r>
            <a:r>
              <a:rPr lang="ru-RU" sz="1400" b="1" dirty="0" err="1"/>
              <a:t>төсе</a:t>
            </a:r>
            <a:r>
              <a:rPr lang="ru-RU" sz="1400" b="1" dirty="0"/>
              <a:t> — </a:t>
            </a:r>
            <a:r>
              <a:rPr lang="ru-RU" sz="1400" b="1" dirty="0" err="1"/>
              <a:t>безнең</a:t>
            </a:r>
            <a:r>
              <a:rPr lang="ru-RU" sz="1400" b="1" dirty="0"/>
              <a:t> </a:t>
            </a:r>
            <a:r>
              <a:rPr lang="ru-RU" sz="1400" b="1" dirty="0" err="1"/>
              <a:t>яшәү</a:t>
            </a:r>
            <a:r>
              <a:rPr lang="ru-RU" sz="1400" b="1" dirty="0"/>
              <a:t> </a:t>
            </a:r>
            <a:r>
              <a:rPr lang="ru-RU" sz="1400" b="1" dirty="0" err="1"/>
              <a:t>төсе</a:t>
            </a:r>
            <a:r>
              <a:rPr lang="ru-RU" sz="1400" b="1" dirty="0"/>
              <a:t>,</a:t>
            </a:r>
            <a:br>
              <a:rPr lang="ru-RU" sz="1400" b="1" dirty="0"/>
            </a:br>
            <a:r>
              <a:rPr lang="ru-RU" sz="1400" b="1" dirty="0" err="1"/>
              <a:t>Кызылында</a:t>
            </a:r>
            <a:r>
              <a:rPr lang="ru-RU" sz="1400" b="1" dirty="0"/>
              <a:t> </a:t>
            </a:r>
            <a:r>
              <a:rPr lang="ru-RU" sz="1400" b="1" dirty="0" err="1"/>
              <a:t>чагыла</a:t>
            </a:r>
            <a:r>
              <a:rPr lang="ru-RU" sz="1400" b="1" dirty="0"/>
              <a:t> </a:t>
            </a:r>
            <a:r>
              <a:rPr lang="ru-RU" sz="1400" b="1" dirty="0" err="1"/>
              <a:t>көчебез</a:t>
            </a:r>
            <a:r>
              <a:rPr lang="ru-RU" sz="1400" b="1" dirty="0"/>
              <a:t>.</a:t>
            </a:r>
            <a:br>
              <a:rPr lang="ru-RU" sz="1400" b="1" dirty="0"/>
            </a:br>
            <a:r>
              <a:rPr lang="ru-RU" sz="1400" b="1" dirty="0" err="1"/>
              <a:t>Җилфер-җилфер</a:t>
            </a:r>
            <a:r>
              <a:rPr lang="ru-RU" sz="1400" b="1" dirty="0"/>
              <a:t> </a:t>
            </a:r>
            <a:r>
              <a:rPr lang="ru-RU" sz="1400" b="1" dirty="0" err="1"/>
              <a:t>итә</a:t>
            </a:r>
            <a:r>
              <a:rPr lang="ru-RU" sz="1400" b="1" dirty="0"/>
              <a:t> </a:t>
            </a:r>
            <a:r>
              <a:rPr lang="ru-RU" sz="1400" b="1" dirty="0" err="1"/>
              <a:t>безнең</a:t>
            </a:r>
            <a:r>
              <a:rPr lang="ru-RU" sz="1400" b="1" dirty="0"/>
              <a:t> </a:t>
            </a:r>
            <a:r>
              <a:rPr lang="ru-RU" sz="1400" b="1" dirty="0" err="1"/>
              <a:t>байрак</a:t>
            </a:r>
            <a:r>
              <a:rPr lang="ru-RU" sz="1400" b="1" dirty="0"/>
              <a:t>,</a:t>
            </a:r>
            <a:br>
              <a:rPr lang="ru-RU" sz="1400" b="1" dirty="0"/>
            </a:br>
            <a:r>
              <a:rPr lang="ru-RU" sz="1400" b="1" dirty="0" err="1"/>
              <a:t>Элеп</a:t>
            </a:r>
            <a:r>
              <a:rPr lang="ru-RU" sz="1400" b="1" dirty="0"/>
              <a:t> </a:t>
            </a:r>
            <a:r>
              <a:rPr lang="ru-RU" sz="1400" b="1" dirty="0" err="1"/>
              <a:t>куйдык</a:t>
            </a:r>
            <a:r>
              <a:rPr lang="ru-RU" sz="1400" b="1" dirty="0"/>
              <a:t> </a:t>
            </a:r>
            <a:r>
              <a:rPr lang="ru-RU" sz="1400" b="1" dirty="0" err="1"/>
              <a:t>аны</a:t>
            </a:r>
            <a:r>
              <a:rPr lang="ru-RU" sz="1400" b="1" dirty="0"/>
              <a:t> </a:t>
            </a:r>
            <a:r>
              <a:rPr lang="ru-RU" sz="1400" b="1" dirty="0" err="1"/>
              <a:t>биеккә</a:t>
            </a:r>
            <a:r>
              <a:rPr lang="ru-RU" sz="1400" b="1" dirty="0"/>
              <a:t>.</a:t>
            </a:r>
            <a:br>
              <a:rPr lang="ru-RU" sz="1400" b="1" dirty="0"/>
            </a:br>
            <a:r>
              <a:rPr lang="ru-RU" sz="1400" b="1" dirty="0" err="1"/>
              <a:t>Дөнья</a:t>
            </a:r>
            <a:r>
              <a:rPr lang="ru-RU" sz="1400" b="1" dirty="0"/>
              <a:t> </a:t>
            </a:r>
            <a:r>
              <a:rPr lang="ru-RU" sz="1400" b="1" dirty="0" err="1"/>
              <a:t>безнең</a:t>
            </a:r>
            <a:r>
              <a:rPr lang="ru-RU" sz="1400" b="1" dirty="0"/>
              <a:t> </a:t>
            </a:r>
            <a:r>
              <a:rPr lang="ru-RU" sz="1400" b="1" dirty="0" err="1"/>
              <a:t>шушы</a:t>
            </a:r>
            <a:r>
              <a:rPr lang="ru-RU" sz="1400" b="1" dirty="0"/>
              <a:t> </a:t>
            </a:r>
            <a:r>
              <a:rPr lang="ru-RU" sz="1400" b="1" dirty="0" err="1"/>
              <a:t>байрак</a:t>
            </a:r>
            <a:r>
              <a:rPr lang="ru-RU" sz="1400" b="1" dirty="0"/>
              <a:t> </a:t>
            </a:r>
            <a:r>
              <a:rPr lang="ru-RU" sz="1400" b="1" dirty="0" err="1"/>
              <a:t>аша</a:t>
            </a:r>
            <a:r>
              <a:rPr lang="ru-RU" sz="1400" b="1" dirty="0"/>
              <a:t/>
            </a:r>
            <a:br>
              <a:rPr lang="ru-RU" sz="1400" b="1" dirty="0"/>
            </a:br>
            <a:r>
              <a:rPr lang="ru-RU" sz="1400" b="1" dirty="0" err="1"/>
              <a:t>Омтылышны</a:t>
            </a:r>
            <a:r>
              <a:rPr lang="ru-RU" sz="1400" b="1" dirty="0"/>
              <a:t> </a:t>
            </a:r>
            <a:r>
              <a:rPr lang="ru-RU" sz="1400" b="1" dirty="0" err="1"/>
              <a:t>күрсен</a:t>
            </a:r>
            <a:r>
              <a:rPr lang="ru-RU" sz="1400" b="1" dirty="0"/>
              <a:t> </a:t>
            </a:r>
            <a:r>
              <a:rPr lang="ru-RU" sz="1400" b="1" dirty="0" err="1"/>
              <a:t>иреккә</a:t>
            </a:r>
            <a:r>
              <a:rPr lang="ru-RU" sz="14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7849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Users\ПК\Pictures\2666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718" y="15875"/>
            <a:ext cx="1131114" cy="734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Скругленный прямоугольник 38"/>
          <p:cNvSpPr/>
          <p:nvPr/>
        </p:nvSpPr>
        <p:spPr>
          <a:xfrm>
            <a:off x="801673" y="7916469"/>
            <a:ext cx="5990888" cy="121998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5505" y="1331640"/>
            <a:ext cx="318938" cy="4865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04664" y="-1364391"/>
            <a:ext cx="6021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/>
          </a:p>
          <a:p>
            <a:endParaRPr lang="ru-RU" sz="1200" dirty="0"/>
          </a:p>
          <a:p>
            <a:pPr algn="ctr"/>
            <a:endParaRPr lang="tt-RU" sz="1200" dirty="0"/>
          </a:p>
          <a:p>
            <a:pPr algn="ctr"/>
            <a:endParaRPr lang="tt-RU" sz="1200" dirty="0" smtClean="0"/>
          </a:p>
          <a:p>
            <a:pPr algn="ctr"/>
            <a:endParaRPr lang="tt-RU" sz="12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6533872" y="8682341"/>
            <a:ext cx="343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sz="2400" dirty="0"/>
              <a:t>4</a:t>
            </a:r>
            <a:endParaRPr lang="ru-RU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7605465" y="1763688"/>
            <a:ext cx="1844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869749" y="-412552"/>
            <a:ext cx="60304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/>
              <a:t> </a:t>
            </a:r>
            <a:r>
              <a:rPr lang="ru-RU" sz="1100" b="1" dirty="0" smtClean="0"/>
              <a:t>                                                                             </a:t>
            </a:r>
            <a:endParaRPr lang="ru-RU" sz="1100" dirty="0"/>
          </a:p>
        </p:txBody>
      </p:sp>
      <p:sp>
        <p:nvSpPr>
          <p:cNvPr id="8" name="TextBox 7"/>
          <p:cNvSpPr txBox="1"/>
          <p:nvPr/>
        </p:nvSpPr>
        <p:spPr>
          <a:xfrm>
            <a:off x="8181530" y="5004048"/>
            <a:ext cx="60640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 smtClean="0"/>
              <a:t>                                                       </a:t>
            </a:r>
            <a:endParaRPr lang="ru-RU" sz="11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-2087742" y="-610344"/>
            <a:ext cx="608217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/>
              <a:t>    </a:t>
            </a:r>
            <a:endParaRPr lang="ru-RU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764708" y="611566"/>
            <a:ext cx="60932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1200" dirty="0" smtClean="0"/>
              <a:t>      </a:t>
            </a:r>
            <a:endParaRPr lang="ru-RU" sz="1050" dirty="0"/>
          </a:p>
        </p:txBody>
      </p:sp>
      <p:sp>
        <p:nvSpPr>
          <p:cNvPr id="18" name="Прямоугольник 17"/>
          <p:cNvSpPr/>
          <p:nvPr/>
        </p:nvSpPr>
        <p:spPr>
          <a:xfrm flipH="1">
            <a:off x="3717035" y="7596336"/>
            <a:ext cx="31831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492896" y="8078647"/>
            <a:ext cx="2815731" cy="895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>
                <a:latin typeface="Verdana" pitchFamily="34" charset="0"/>
                <a:cs typeface="Arial" charset="0"/>
              </a:rPr>
              <a:t>Верстка и дизайн – </a:t>
            </a:r>
            <a:r>
              <a:rPr lang="ru-RU" sz="900" dirty="0" smtClean="0">
                <a:latin typeface="Verdana" pitchFamily="34" charset="0"/>
                <a:cs typeface="Arial" charset="0"/>
              </a:rPr>
              <a:t>Тимофеев Э. 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Главный </a:t>
            </a:r>
            <a:r>
              <a:rPr lang="ru-RU" sz="900" dirty="0">
                <a:latin typeface="Verdana" pitchFamily="34" charset="0"/>
                <a:cs typeface="Arial" charset="0"/>
              </a:rPr>
              <a:t>редактор – </a:t>
            </a:r>
            <a:r>
              <a:rPr lang="ru-RU" sz="900" dirty="0" err="1">
                <a:latin typeface="Verdana" pitchFamily="34" charset="0"/>
                <a:cs typeface="Arial" charset="0"/>
              </a:rPr>
              <a:t>Бикмухаметова</a:t>
            </a:r>
            <a:r>
              <a:rPr lang="ru-RU" sz="900" dirty="0">
                <a:latin typeface="Verdana" pitchFamily="34" charset="0"/>
                <a:cs typeface="Arial" charset="0"/>
              </a:rPr>
              <a:t> Р.А.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>
                <a:latin typeface="Verdana" pitchFamily="34" charset="0"/>
                <a:cs typeface="Arial" charset="0"/>
              </a:rPr>
              <a:t>Корректор </a:t>
            </a:r>
            <a:r>
              <a:rPr lang="ru-RU" sz="900" dirty="0" smtClean="0">
                <a:latin typeface="Verdana" pitchFamily="34" charset="0"/>
                <a:cs typeface="Arial" charset="0"/>
              </a:rPr>
              <a:t>–Юсупова Л.Н.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Адрес </a:t>
            </a:r>
            <a:r>
              <a:rPr lang="ru-RU" sz="900" dirty="0">
                <a:latin typeface="Verdana" pitchFamily="34" charset="0"/>
                <a:cs typeface="Arial" charset="0"/>
              </a:rPr>
              <a:t>редакции – </a:t>
            </a:r>
            <a:r>
              <a:rPr lang="ru-RU" sz="900" dirty="0" err="1">
                <a:latin typeface="Verdana" pitchFamily="34" charset="0"/>
                <a:cs typeface="Arial" charset="0"/>
              </a:rPr>
              <a:t>г.Альметьевск</a:t>
            </a:r>
            <a:r>
              <a:rPr lang="ru-RU" sz="900" dirty="0">
                <a:latin typeface="Verdana" pitchFamily="34" charset="0"/>
                <a:cs typeface="Arial" charset="0"/>
              </a:rPr>
              <a:t>, ул. </a:t>
            </a:r>
            <a:endParaRPr lang="ru-RU" sz="900" dirty="0" smtClean="0">
              <a:latin typeface="Verdana" pitchFamily="34" charset="0"/>
              <a:cs typeface="Arial" charset="0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Шевченко </a:t>
            </a:r>
            <a:r>
              <a:rPr lang="ru-RU" sz="900" dirty="0">
                <a:latin typeface="Verdana" pitchFamily="34" charset="0"/>
                <a:cs typeface="Arial" charset="0"/>
              </a:rPr>
              <a:t>136, Школа №24, </a:t>
            </a:r>
            <a:r>
              <a:rPr lang="ru-RU" sz="900" dirty="0" err="1">
                <a:latin typeface="Verdana" pitchFamily="34" charset="0"/>
                <a:cs typeface="Arial" charset="0"/>
              </a:rPr>
              <a:t>каб</a:t>
            </a:r>
            <a:r>
              <a:rPr lang="ru-RU" sz="900" dirty="0">
                <a:latin typeface="Verdana" pitchFamily="34" charset="0"/>
                <a:cs typeface="Arial" charset="0"/>
              </a:rPr>
              <a:t>. №302</a:t>
            </a:r>
          </a:p>
        </p:txBody>
      </p:sp>
      <p:sp>
        <p:nvSpPr>
          <p:cNvPr id="11" name="AutoShape 4" descr="https://e.mail.ru/cgi-bin/getattach?file=DSC00873.JPG&amp;id=14552138850000000247;0;2&amp;mode=attachment&amp;&amp;x-email=moy-shkola24%40mail.ru"/>
          <p:cNvSpPr>
            <a:spLocks noChangeAspect="1" noChangeArrowheads="1"/>
          </p:cNvSpPr>
          <p:nvPr/>
        </p:nvSpPr>
        <p:spPr bwMode="auto">
          <a:xfrm>
            <a:off x="155575" y="-14446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AutoShape 6" descr="https://e.mail.ru/cgi-bin/getattach?file=DSC00873.JPG&amp;id=14552138850000000247;0;2&amp;mode=attachment&amp;&amp;x-email=moy-shkola24%40mail.ru"/>
          <p:cNvSpPr>
            <a:spLocks noChangeAspect="1" noChangeArrowheads="1"/>
          </p:cNvSpPr>
          <p:nvPr/>
        </p:nvSpPr>
        <p:spPr bwMode="auto">
          <a:xfrm>
            <a:off x="307975" y="794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AutoShape 6" descr="http://puch-vesti.ru/media/cache/94/33/d3/f4/66/c5/9433d3f466c579b7054f50f1b07183dc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год кудьтуры"/>
          <p:cNvSpPr>
            <a:spLocks noChangeAspect="1" noChangeArrowheads="1"/>
          </p:cNvSpPr>
          <p:nvPr/>
        </p:nvSpPr>
        <p:spPr bwMode="auto">
          <a:xfrm>
            <a:off x="63500" y="-136525"/>
            <a:ext cx="5133975" cy="329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5" descr="http://parkorel.ru/template/i/events/2019%20%D0%B3%D0%BE%D0%B4%20%D0%B2%20%D0%A0%D0%BE%D1%81%D1%81%D0%B8%D0%B9%D1%81%D0%BA%D0%BE%D0%B9%20%D0%A4%D0%B5%D0%B4%D0%B5%D1%80%D0%B0%D1%86%D0%B8%D0%B8%20%D0%BE%D0%B1%D1%8A%D1%8F%D0%B2%D0%BB%D0%B5%D0%BD%20%D0%93%D0%BE%D0%B4%D0%BE%D0%BC%20%D1%82%D0%B5%D0%B0%D1%82%D1%80%D0%B0/%D0%93%D0%BE%D0%B4_%D1%82%D0%B5%D0%B0%D1%82%D1%80%D0%B0_1200.jp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9" descr="https://apf.mail.ru/cgi-bin/readmsg?id=15492911950000000550;0;1&amp;af_preview=1&amp;exif=1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42863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742613" y="0"/>
            <a:ext cx="610194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/>
              <a:t>         </a:t>
            </a:r>
            <a:endParaRPr lang="ru-RU" sz="1400" dirty="0"/>
          </a:p>
          <a:p>
            <a:endParaRPr lang="ru-RU" sz="1400" dirty="0"/>
          </a:p>
        </p:txBody>
      </p:sp>
      <p:sp>
        <p:nvSpPr>
          <p:cNvPr id="20" name="TextBox 19"/>
          <p:cNvSpPr txBox="1"/>
          <p:nvPr/>
        </p:nvSpPr>
        <p:spPr>
          <a:xfrm>
            <a:off x="762451" y="15875"/>
            <a:ext cx="6159651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/>
              <a:t> </a:t>
            </a:r>
          </a:p>
          <a:p>
            <a:pPr algn="ctr"/>
            <a:r>
              <a:rPr lang="ru-RU" sz="1200" b="1" i="1" dirty="0" smtClean="0"/>
              <a:t>   </a:t>
            </a:r>
            <a:r>
              <a:rPr lang="ru-RU" sz="1400" b="1" i="1" dirty="0" smtClean="0"/>
              <a:t>Первый раз в первый класс!</a:t>
            </a:r>
            <a:r>
              <a:rPr lang="ru-RU" sz="1200" b="1" i="1" dirty="0" smtClean="0"/>
              <a:t>    </a:t>
            </a:r>
          </a:p>
          <a:p>
            <a:pPr algn="ctr"/>
            <a:r>
              <a:rPr lang="ru-RU" sz="1200" b="1" i="1" dirty="0" smtClean="0"/>
              <a:t>Советы </a:t>
            </a:r>
            <a:r>
              <a:rPr lang="ru-RU" sz="1200" b="1" i="1" dirty="0"/>
              <a:t>для родителей будущих первоклассников:</a:t>
            </a:r>
            <a:endParaRPr lang="ru-RU" sz="1200" b="1" dirty="0"/>
          </a:p>
          <a:p>
            <a:r>
              <a:rPr lang="ru-RU" sz="1200" dirty="0"/>
              <a:t>·                    </a:t>
            </a:r>
            <a:r>
              <a:rPr lang="ru-RU" sz="1200" dirty="0" smtClean="0"/>
              <a:t>                  </a:t>
            </a:r>
            <a:r>
              <a:rPr lang="ru-RU" sz="1200" dirty="0"/>
              <a:t>Важно, чтобы до школы у ребенка был достаточно разнообразный опыт общения с незнакомыми людьми — и взрослыми и детьми. Давайте малышу возможность попрактиковаться в установлении новых контактов. Это может происходить в поликлинике, на детской площадке, в магазине.</a:t>
            </a:r>
            <a:br>
              <a:rPr lang="ru-RU" sz="1200" dirty="0"/>
            </a:br>
            <a:r>
              <a:rPr lang="ru-RU" sz="1200" dirty="0"/>
              <a:t>·                     Некоторые дети теряются, не имея навыка «выживания в толпе» (зайдите в любую школу на перемене). В качестве тренировки время от времени можно взять сына или дочку на большое увеселительное мероприятие, проехаться в общественном транспорте.</a:t>
            </a:r>
            <a:br>
              <a:rPr lang="ru-RU" sz="1200" dirty="0"/>
            </a:br>
            <a:r>
              <a:rPr lang="ru-RU" sz="1200" dirty="0"/>
              <a:t>·                     Не секрет, что не всегда окружающие доброжелательны и полны понимания. Учите ребенка не теряться, когда тебя критикуют или — детский вариант — дразнят. Готовьте его к тому, что в школе он может столкнуться и с негативными оценками своей работы. То есть дома важно иметь опыт и похвалы и порицания. Главное, чтобы малыш понимал: критикуя его, вы даете оценку не его личности в целом, а конкретному поступку. Прекрасно, если выработана достаточно устойчивая положительная самооценка. Тогда на замечание или на не слишком высокую оценку учителя ребенок не обидится, а постарается что-то изменить.</a:t>
            </a:r>
            <a:br>
              <a:rPr lang="ru-RU" sz="1200" dirty="0"/>
            </a:br>
            <a:r>
              <a:rPr lang="ru-RU" sz="1200" dirty="0"/>
              <a:t>·                     Важно для ребенка уметь выражать свои потребности словами. Дома окружающие понимают его с полуслова или по выражению лица. Не стоит ждать того же от учителя или одноклассников. Просите малыша сообщать о своих желаниях словами, по возможности организуйте такие ситуации, когда ему нужно попросить о помощи незнакомого взрослого или ребенка.</a:t>
            </a:r>
            <a:br>
              <a:rPr lang="ru-RU" sz="1200" dirty="0"/>
            </a:br>
            <a:r>
              <a:rPr lang="ru-RU" sz="1200" dirty="0" smtClean="0"/>
              <a:t>·</a:t>
            </a:r>
            <a:r>
              <a:rPr lang="ru-RU" sz="1200" dirty="0"/>
              <a:t>                     Старайтесь, чтобы ребенок привыкал работать самостоятельно, не требовал постоянного внимания и поощрения со стороны взрослого. Ведь на уроке учитель вряд ли сможет уделить каждому одинаковое внимание. Постепенно переставайте хвалить ребенка за каждый шаг в работе — хвалите за готовый результат.</a:t>
            </a:r>
            <a:br>
              <a:rPr lang="ru-RU" sz="1200" dirty="0"/>
            </a:br>
            <a:r>
              <a:rPr lang="ru-RU" sz="1200" dirty="0"/>
              <a:t>·                     Приучайте малыша спокойно сидеть и работать в течение определенного времени. Включайте в распорядок дня самые разнообразные занятия, чередуя спокойную работу за столом с подвижными играми. Особенно это важно для возбудимого, подвижного ребенка. Постепенно он привыкнет к тому, что визжать и бегать можно в определенное, «шумное» время. Тогда будет способен и в школе дождаться перемены.</a:t>
            </a:r>
          </a:p>
        </p:txBody>
      </p:sp>
      <p:sp>
        <p:nvSpPr>
          <p:cNvPr id="21" name="Ribbon1Sharp"/>
          <p:cNvSpPr>
            <a:spLocks noEditPoints="1" noChangeArrowheads="1"/>
          </p:cNvSpPr>
          <p:nvPr/>
        </p:nvSpPr>
        <p:spPr bwMode="auto">
          <a:xfrm>
            <a:off x="869749" y="6156176"/>
            <a:ext cx="5922811" cy="115337"/>
          </a:xfrm>
          <a:custGeom>
            <a:avLst/>
            <a:gdLst>
              <a:gd name="G0" fmla="+- 0 0 0"/>
              <a:gd name="G1" fmla="+- 5400 0 0"/>
              <a:gd name="G2" fmla="+- 5400 2700 0"/>
              <a:gd name="G3" fmla="+- 21600 0 G2"/>
              <a:gd name="G4" fmla="+- 21600 0 G1"/>
              <a:gd name="G5" fmla="+- 2400 0 0"/>
              <a:gd name="G6" fmla="+- 10800 0 2400"/>
              <a:gd name="G7" fmla="*/ 2400 2 1"/>
              <a:gd name="G8" fmla="+- 21600 0 G7"/>
              <a:gd name="G9" fmla="+- 10800 2400 0"/>
              <a:gd name="G10" fmla="+- 21600 0 2400"/>
              <a:gd name="T0" fmla="*/ 10800 w 21600"/>
              <a:gd name="T1" fmla="*/ 2400 h 21600"/>
              <a:gd name="T2" fmla="*/ 2700 w 21600"/>
              <a:gd name="T3" fmla="*/ 8400 h 21600"/>
              <a:gd name="T4" fmla="*/ 10800 w 21600"/>
              <a:gd name="T5" fmla="*/ 19200 h 21600"/>
              <a:gd name="T6" fmla="*/ 18900 w 21600"/>
              <a:gd name="T7" fmla="*/ 132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G2 w 21600"/>
              <a:gd name="T13" fmla="*/ G5 h 21600"/>
              <a:gd name="T14" fmla="*/ G3 w 21600"/>
              <a:gd name="T15" fmla="*/ G1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0" y="0"/>
                </a:moveTo>
                <a:lnTo>
                  <a:pt x="2700" y="8400"/>
                </a:lnTo>
                <a:lnTo>
                  <a:pt x="0" y="16800"/>
                </a:lnTo>
                <a:lnTo>
                  <a:pt x="5400" y="16800"/>
                </a:lnTo>
                <a:lnTo>
                  <a:pt x="5400" y="19200"/>
                </a:lnTo>
                <a:lnTo>
                  <a:pt x="13500" y="19200"/>
                </a:lnTo>
                <a:lnTo>
                  <a:pt x="13500" y="21600"/>
                </a:lnTo>
                <a:lnTo>
                  <a:pt x="21600" y="21600"/>
                </a:lnTo>
                <a:lnTo>
                  <a:pt x="18900" y="13200"/>
                </a:lnTo>
                <a:lnTo>
                  <a:pt x="21600" y="4800"/>
                </a:lnTo>
                <a:lnTo>
                  <a:pt x="16200" y="4800"/>
                </a:lnTo>
                <a:lnTo>
                  <a:pt x="16200" y="2400"/>
                </a:lnTo>
                <a:lnTo>
                  <a:pt x="8100" y="2400"/>
                </a:lnTo>
                <a:lnTo>
                  <a:pt x="8100" y="0"/>
                </a:lnTo>
                <a:close/>
              </a:path>
              <a:path w="21600" h="21600" fill="none" extrusionOk="0">
                <a:moveTo>
                  <a:pt x="8100" y="2400"/>
                </a:moveTo>
                <a:lnTo>
                  <a:pt x="5400" y="2400"/>
                </a:lnTo>
                <a:lnTo>
                  <a:pt x="5400" y="16800"/>
                </a:lnTo>
              </a:path>
              <a:path w="21600" h="21600" fill="none" extrusionOk="0">
                <a:moveTo>
                  <a:pt x="8100" y="0"/>
                </a:moveTo>
                <a:lnTo>
                  <a:pt x="5400" y="2400"/>
                </a:lnTo>
              </a:path>
              <a:path w="21600" h="21600" fill="none" extrusionOk="0">
                <a:moveTo>
                  <a:pt x="16200" y="4800"/>
                </a:moveTo>
                <a:lnTo>
                  <a:pt x="13500" y="4800"/>
                </a:lnTo>
                <a:lnTo>
                  <a:pt x="13500" y="19200"/>
                </a:lnTo>
              </a:path>
              <a:path w="21600" h="21600" fill="none" extrusionOk="0">
                <a:moveTo>
                  <a:pt x="16200" y="2400"/>
                </a:moveTo>
                <a:lnTo>
                  <a:pt x="13500" y="4800"/>
                </a:lnTo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810895" y="6386850"/>
            <a:ext cx="3600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/>
              <a:t>М</a:t>
            </a:r>
            <a:r>
              <a:rPr lang="ru-RU" sz="1200" dirty="0"/>
              <a:t>альчик-первоклассник приходит из школы 1 сентября и говорит своим родителям:</a:t>
            </a:r>
            <a:br>
              <a:rPr lang="ru-RU" sz="1200" dirty="0"/>
            </a:br>
            <a:r>
              <a:rPr lang="ru-RU" sz="1200" dirty="0"/>
              <a:t>- Всё, в школу больше ни ногой, не пойду и все.</a:t>
            </a:r>
            <a:br>
              <a:rPr lang="ru-RU" sz="1200" dirty="0"/>
            </a:br>
            <a:r>
              <a:rPr lang="ru-RU" sz="1200" dirty="0"/>
              <a:t>Родители его спрашивают:</a:t>
            </a:r>
            <a:br>
              <a:rPr lang="ru-RU" sz="1200" dirty="0"/>
            </a:br>
            <a:r>
              <a:rPr lang="ru-RU" sz="1200" dirty="0"/>
              <a:t>- Почему?</a:t>
            </a:r>
            <a:br>
              <a:rPr lang="ru-RU" sz="1200" dirty="0"/>
            </a:br>
            <a:r>
              <a:rPr lang="ru-RU" sz="1200" dirty="0"/>
              <a:t>Он и отвечает:</a:t>
            </a:r>
            <a:br>
              <a:rPr lang="ru-RU" sz="1200" dirty="0"/>
            </a:br>
            <a:r>
              <a:rPr lang="ru-RU" sz="1200" dirty="0"/>
              <a:t>- Писать я не умею! Читать тоже </a:t>
            </a:r>
            <a:r>
              <a:rPr lang="ru-RU" sz="1200" dirty="0" smtClean="0"/>
              <a:t>не умею</a:t>
            </a:r>
            <a:r>
              <a:rPr lang="ru-RU" sz="1200" dirty="0"/>
              <a:t>! Так еще и разговаривать не разрешают!</a:t>
            </a:r>
            <a:br>
              <a:rPr lang="ru-RU" sz="1200" dirty="0"/>
            </a:br>
            <a:endParaRPr lang="ru-RU" sz="1200" dirty="0"/>
          </a:p>
        </p:txBody>
      </p:sp>
      <p:sp>
        <p:nvSpPr>
          <p:cNvPr id="24" name="TextBox 23"/>
          <p:cNvSpPr txBox="1"/>
          <p:nvPr/>
        </p:nvSpPr>
        <p:spPr>
          <a:xfrm>
            <a:off x="4509120" y="6386850"/>
            <a:ext cx="23488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/>
              <a:t>И</a:t>
            </a:r>
            <a:r>
              <a:rPr lang="ru-RU" sz="1200" dirty="0"/>
              <a:t>дёт первоклассник первый раз в школу мимо детского сада.</a:t>
            </a:r>
            <a:br>
              <a:rPr lang="ru-RU" sz="1200" dirty="0"/>
            </a:br>
            <a:r>
              <a:rPr lang="ru-RU" sz="1200" dirty="0"/>
              <a:t>За забором на веранде играют дошколята.</a:t>
            </a:r>
            <a:br>
              <a:rPr lang="ru-RU" sz="1200" dirty="0"/>
            </a:br>
            <a:r>
              <a:rPr lang="ru-RU" sz="1200" dirty="0"/>
              <a:t>Подошёл к ним, посмотрел, вздохнул: «С удовольствием бы присоединился, но образование не позволяет».</a:t>
            </a: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5429" y="6386849"/>
            <a:ext cx="504178" cy="489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4433" y="7038875"/>
            <a:ext cx="453430" cy="453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924" y="7986950"/>
            <a:ext cx="1508972" cy="1097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8628" y="7986950"/>
            <a:ext cx="1225244" cy="1097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3387</TotalTime>
  <Words>452</Words>
  <Application>Microsoft Office PowerPoint</Application>
  <PresentationFormat>Экран (4:3)</PresentationFormat>
  <Paragraphs>70</Paragraphs>
  <Slides>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Солнцестояние</vt:lpstr>
      <vt:lpstr> </vt:lpstr>
      <vt:lpstr>Презентация PowerPoint</vt:lpstr>
      <vt:lpstr>Презентация PowerPoint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Калейдоскоп</dc:title>
  <dc:creator>рушания</dc:creator>
  <cp:lastModifiedBy>Лилия</cp:lastModifiedBy>
  <cp:revision>280</cp:revision>
  <cp:lastPrinted>2016-02-13T10:54:32Z</cp:lastPrinted>
  <dcterms:created xsi:type="dcterms:W3CDTF">2013-09-28T04:10:37Z</dcterms:created>
  <dcterms:modified xsi:type="dcterms:W3CDTF">2020-01-31T22:38:51Z</dcterms:modified>
</cp:coreProperties>
</file>